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0" r:id="rId8"/>
    <p:sldId id="263" r:id="rId9"/>
    <p:sldId id="268" r:id="rId10"/>
    <p:sldId id="269" r:id="rId1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65499B-2E15-4EBF-4529-03357D2FC9B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C9DF0D0-536C-DF2B-3FD7-A91C2A4B0E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D9B0AE7-F536-1AB2-DC1B-3AAC309B842F}"/>
              </a:ext>
            </a:extLst>
          </p:cNvPr>
          <p:cNvSpPr>
            <a:spLocks noGrp="1"/>
          </p:cNvSpPr>
          <p:nvPr>
            <p:ph type="dt" sz="half" idx="10"/>
          </p:nvPr>
        </p:nvSpPr>
        <p:spPr/>
        <p:txBody>
          <a:bodyPr/>
          <a:lstStyle/>
          <a:p>
            <a:fld id="{57C08FFD-BBCE-4975-B8EF-23798DAF9C88}" type="datetimeFigureOut">
              <a:rPr lang="es-ES" smtClean="0"/>
              <a:t>16/10/2023</a:t>
            </a:fld>
            <a:endParaRPr lang="es-ES"/>
          </a:p>
        </p:txBody>
      </p:sp>
      <p:sp>
        <p:nvSpPr>
          <p:cNvPr id="5" name="Marcador de pie de página 4">
            <a:extLst>
              <a:ext uri="{FF2B5EF4-FFF2-40B4-BE49-F238E27FC236}">
                <a16:creationId xmlns:a16="http://schemas.microsoft.com/office/drawing/2014/main" id="{A575685D-F5EB-0CF8-DAD7-66E1AF0E142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ABF680-0B1A-2F33-B83F-6457537F8740}"/>
              </a:ext>
            </a:extLst>
          </p:cNvPr>
          <p:cNvSpPr>
            <a:spLocks noGrp="1"/>
          </p:cNvSpPr>
          <p:nvPr>
            <p:ph type="sldNum" sz="quarter" idx="12"/>
          </p:nvPr>
        </p:nvSpPr>
        <p:spPr/>
        <p:txBody>
          <a:bodyPr/>
          <a:lstStyle/>
          <a:p>
            <a:fld id="{1477311F-3911-488E-A128-EB19BB06F6AB}" type="slidenum">
              <a:rPr lang="es-ES" smtClean="0"/>
              <a:t>‹Nº›</a:t>
            </a:fld>
            <a:endParaRPr lang="es-ES"/>
          </a:p>
        </p:txBody>
      </p:sp>
    </p:spTree>
    <p:extLst>
      <p:ext uri="{BB962C8B-B14F-4D97-AF65-F5344CB8AC3E}">
        <p14:creationId xmlns:p14="http://schemas.microsoft.com/office/powerpoint/2010/main" val="1079700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6036FC-778F-772A-0586-9FE6A4C82EDB}"/>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805C9C7-BC22-3BA5-5801-4F5E237DEA9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D2A461-7390-44B0-ECD5-C40D785FFB9D}"/>
              </a:ext>
            </a:extLst>
          </p:cNvPr>
          <p:cNvSpPr>
            <a:spLocks noGrp="1"/>
          </p:cNvSpPr>
          <p:nvPr>
            <p:ph type="dt" sz="half" idx="10"/>
          </p:nvPr>
        </p:nvSpPr>
        <p:spPr/>
        <p:txBody>
          <a:bodyPr/>
          <a:lstStyle/>
          <a:p>
            <a:fld id="{57C08FFD-BBCE-4975-B8EF-23798DAF9C88}" type="datetimeFigureOut">
              <a:rPr lang="es-ES" smtClean="0"/>
              <a:t>16/10/2023</a:t>
            </a:fld>
            <a:endParaRPr lang="es-ES"/>
          </a:p>
        </p:txBody>
      </p:sp>
      <p:sp>
        <p:nvSpPr>
          <p:cNvPr id="5" name="Marcador de pie de página 4">
            <a:extLst>
              <a:ext uri="{FF2B5EF4-FFF2-40B4-BE49-F238E27FC236}">
                <a16:creationId xmlns:a16="http://schemas.microsoft.com/office/drawing/2014/main" id="{78C729AE-5767-108B-6B0D-48634EB54C8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C3213BC-7182-D276-4C1B-38154827CABE}"/>
              </a:ext>
            </a:extLst>
          </p:cNvPr>
          <p:cNvSpPr>
            <a:spLocks noGrp="1"/>
          </p:cNvSpPr>
          <p:nvPr>
            <p:ph type="sldNum" sz="quarter" idx="12"/>
          </p:nvPr>
        </p:nvSpPr>
        <p:spPr/>
        <p:txBody>
          <a:bodyPr/>
          <a:lstStyle/>
          <a:p>
            <a:fld id="{1477311F-3911-488E-A128-EB19BB06F6AB}" type="slidenum">
              <a:rPr lang="es-ES" smtClean="0"/>
              <a:t>‹Nº›</a:t>
            </a:fld>
            <a:endParaRPr lang="es-ES"/>
          </a:p>
        </p:txBody>
      </p:sp>
    </p:spTree>
    <p:extLst>
      <p:ext uri="{BB962C8B-B14F-4D97-AF65-F5344CB8AC3E}">
        <p14:creationId xmlns:p14="http://schemas.microsoft.com/office/powerpoint/2010/main" val="437958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A14AEC6-4C19-1557-47FC-601B297B772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31F53A4-6C4E-B1EF-E3F8-5EEC8DD7BF1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4F0FE25-4F52-B7A0-C019-7D3FA158625B}"/>
              </a:ext>
            </a:extLst>
          </p:cNvPr>
          <p:cNvSpPr>
            <a:spLocks noGrp="1"/>
          </p:cNvSpPr>
          <p:nvPr>
            <p:ph type="dt" sz="half" idx="10"/>
          </p:nvPr>
        </p:nvSpPr>
        <p:spPr/>
        <p:txBody>
          <a:bodyPr/>
          <a:lstStyle/>
          <a:p>
            <a:fld id="{57C08FFD-BBCE-4975-B8EF-23798DAF9C88}" type="datetimeFigureOut">
              <a:rPr lang="es-ES" smtClean="0"/>
              <a:t>16/10/2023</a:t>
            </a:fld>
            <a:endParaRPr lang="es-ES"/>
          </a:p>
        </p:txBody>
      </p:sp>
      <p:sp>
        <p:nvSpPr>
          <p:cNvPr id="5" name="Marcador de pie de página 4">
            <a:extLst>
              <a:ext uri="{FF2B5EF4-FFF2-40B4-BE49-F238E27FC236}">
                <a16:creationId xmlns:a16="http://schemas.microsoft.com/office/drawing/2014/main" id="{7BF72152-6C39-00A3-847C-7BA18C083CC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7C2BB17-71A4-0652-B325-C3679B9DB6E9}"/>
              </a:ext>
            </a:extLst>
          </p:cNvPr>
          <p:cNvSpPr>
            <a:spLocks noGrp="1"/>
          </p:cNvSpPr>
          <p:nvPr>
            <p:ph type="sldNum" sz="quarter" idx="12"/>
          </p:nvPr>
        </p:nvSpPr>
        <p:spPr/>
        <p:txBody>
          <a:bodyPr/>
          <a:lstStyle/>
          <a:p>
            <a:fld id="{1477311F-3911-488E-A128-EB19BB06F6AB}" type="slidenum">
              <a:rPr lang="es-ES" smtClean="0"/>
              <a:t>‹Nº›</a:t>
            </a:fld>
            <a:endParaRPr lang="es-ES"/>
          </a:p>
        </p:txBody>
      </p:sp>
    </p:spTree>
    <p:extLst>
      <p:ext uri="{BB962C8B-B14F-4D97-AF65-F5344CB8AC3E}">
        <p14:creationId xmlns:p14="http://schemas.microsoft.com/office/powerpoint/2010/main" val="338256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F99096-F5F2-A98E-7D1F-509AC407448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242F097-B4D8-6823-248C-ABB51B8F8DA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65CE00-78BF-FDDC-15C0-3DEA909E7D19}"/>
              </a:ext>
            </a:extLst>
          </p:cNvPr>
          <p:cNvSpPr>
            <a:spLocks noGrp="1"/>
          </p:cNvSpPr>
          <p:nvPr>
            <p:ph type="dt" sz="half" idx="10"/>
          </p:nvPr>
        </p:nvSpPr>
        <p:spPr/>
        <p:txBody>
          <a:bodyPr/>
          <a:lstStyle/>
          <a:p>
            <a:fld id="{57C08FFD-BBCE-4975-B8EF-23798DAF9C88}" type="datetimeFigureOut">
              <a:rPr lang="es-ES" smtClean="0"/>
              <a:t>16/10/2023</a:t>
            </a:fld>
            <a:endParaRPr lang="es-ES"/>
          </a:p>
        </p:txBody>
      </p:sp>
      <p:sp>
        <p:nvSpPr>
          <p:cNvPr id="5" name="Marcador de pie de página 4">
            <a:extLst>
              <a:ext uri="{FF2B5EF4-FFF2-40B4-BE49-F238E27FC236}">
                <a16:creationId xmlns:a16="http://schemas.microsoft.com/office/drawing/2014/main" id="{EA8A7314-7267-BDD0-11A2-739F2C668A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3FA44DE-5164-3CEB-D87A-F59CC28EA7C4}"/>
              </a:ext>
            </a:extLst>
          </p:cNvPr>
          <p:cNvSpPr>
            <a:spLocks noGrp="1"/>
          </p:cNvSpPr>
          <p:nvPr>
            <p:ph type="sldNum" sz="quarter" idx="12"/>
          </p:nvPr>
        </p:nvSpPr>
        <p:spPr/>
        <p:txBody>
          <a:bodyPr/>
          <a:lstStyle/>
          <a:p>
            <a:fld id="{1477311F-3911-488E-A128-EB19BB06F6AB}" type="slidenum">
              <a:rPr lang="es-ES" smtClean="0"/>
              <a:t>‹Nº›</a:t>
            </a:fld>
            <a:endParaRPr lang="es-ES"/>
          </a:p>
        </p:txBody>
      </p:sp>
    </p:spTree>
    <p:extLst>
      <p:ext uri="{BB962C8B-B14F-4D97-AF65-F5344CB8AC3E}">
        <p14:creationId xmlns:p14="http://schemas.microsoft.com/office/powerpoint/2010/main" val="1846330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968D72-58C4-5925-F93F-6D85F83CF9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7DB7FA-F30B-E050-6FBC-3E532EA76D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4206382-C523-1E78-9CBC-E7AF14350886}"/>
              </a:ext>
            </a:extLst>
          </p:cNvPr>
          <p:cNvSpPr>
            <a:spLocks noGrp="1"/>
          </p:cNvSpPr>
          <p:nvPr>
            <p:ph type="dt" sz="half" idx="10"/>
          </p:nvPr>
        </p:nvSpPr>
        <p:spPr/>
        <p:txBody>
          <a:bodyPr/>
          <a:lstStyle/>
          <a:p>
            <a:fld id="{57C08FFD-BBCE-4975-B8EF-23798DAF9C88}" type="datetimeFigureOut">
              <a:rPr lang="es-ES" smtClean="0"/>
              <a:t>16/10/2023</a:t>
            </a:fld>
            <a:endParaRPr lang="es-ES"/>
          </a:p>
        </p:txBody>
      </p:sp>
      <p:sp>
        <p:nvSpPr>
          <p:cNvPr id="5" name="Marcador de pie de página 4">
            <a:extLst>
              <a:ext uri="{FF2B5EF4-FFF2-40B4-BE49-F238E27FC236}">
                <a16:creationId xmlns:a16="http://schemas.microsoft.com/office/drawing/2014/main" id="{41C49BC8-FB53-1EA3-8584-CBA2E4A2418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DC4A3E9-D290-A77F-E91C-BADB9F7F1839}"/>
              </a:ext>
            </a:extLst>
          </p:cNvPr>
          <p:cNvSpPr>
            <a:spLocks noGrp="1"/>
          </p:cNvSpPr>
          <p:nvPr>
            <p:ph type="sldNum" sz="quarter" idx="12"/>
          </p:nvPr>
        </p:nvSpPr>
        <p:spPr/>
        <p:txBody>
          <a:bodyPr/>
          <a:lstStyle/>
          <a:p>
            <a:fld id="{1477311F-3911-488E-A128-EB19BB06F6AB}" type="slidenum">
              <a:rPr lang="es-ES" smtClean="0"/>
              <a:t>‹Nº›</a:t>
            </a:fld>
            <a:endParaRPr lang="es-ES"/>
          </a:p>
        </p:txBody>
      </p:sp>
    </p:spTree>
    <p:extLst>
      <p:ext uri="{BB962C8B-B14F-4D97-AF65-F5344CB8AC3E}">
        <p14:creationId xmlns:p14="http://schemas.microsoft.com/office/powerpoint/2010/main" val="250220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F10941-0ECF-A312-676B-80BC554434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C2CDC73-B489-360D-B5F2-E9DD7C42EC2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818B588-D358-E8D1-8B81-17CD271F391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917B628-A9E1-71C6-DD8A-91A255A8A382}"/>
              </a:ext>
            </a:extLst>
          </p:cNvPr>
          <p:cNvSpPr>
            <a:spLocks noGrp="1"/>
          </p:cNvSpPr>
          <p:nvPr>
            <p:ph type="dt" sz="half" idx="10"/>
          </p:nvPr>
        </p:nvSpPr>
        <p:spPr/>
        <p:txBody>
          <a:bodyPr/>
          <a:lstStyle/>
          <a:p>
            <a:fld id="{57C08FFD-BBCE-4975-B8EF-23798DAF9C88}" type="datetimeFigureOut">
              <a:rPr lang="es-ES" smtClean="0"/>
              <a:t>16/10/2023</a:t>
            </a:fld>
            <a:endParaRPr lang="es-ES"/>
          </a:p>
        </p:txBody>
      </p:sp>
      <p:sp>
        <p:nvSpPr>
          <p:cNvPr id="6" name="Marcador de pie de página 5">
            <a:extLst>
              <a:ext uri="{FF2B5EF4-FFF2-40B4-BE49-F238E27FC236}">
                <a16:creationId xmlns:a16="http://schemas.microsoft.com/office/drawing/2014/main" id="{AD72AF5D-F2D0-0412-4A8D-F693C9E4B27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944370-0302-2B7B-DC94-525841EAB016}"/>
              </a:ext>
            </a:extLst>
          </p:cNvPr>
          <p:cNvSpPr>
            <a:spLocks noGrp="1"/>
          </p:cNvSpPr>
          <p:nvPr>
            <p:ph type="sldNum" sz="quarter" idx="12"/>
          </p:nvPr>
        </p:nvSpPr>
        <p:spPr/>
        <p:txBody>
          <a:bodyPr/>
          <a:lstStyle/>
          <a:p>
            <a:fld id="{1477311F-3911-488E-A128-EB19BB06F6AB}" type="slidenum">
              <a:rPr lang="es-ES" smtClean="0"/>
              <a:t>‹Nº›</a:t>
            </a:fld>
            <a:endParaRPr lang="es-ES"/>
          </a:p>
        </p:txBody>
      </p:sp>
    </p:spTree>
    <p:extLst>
      <p:ext uri="{BB962C8B-B14F-4D97-AF65-F5344CB8AC3E}">
        <p14:creationId xmlns:p14="http://schemas.microsoft.com/office/powerpoint/2010/main" val="2653131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C3BCA6-90FC-59FF-3F57-024FFDA0671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832FE0F-3468-E0EF-BCFE-0B2D0FEC1F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84EFC9B-5647-E4BF-CA65-0C7E2EEE07A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9870004-0EEE-F8B6-4EC9-3A3CFDFF8F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5A0D4D-BA3D-81F3-FE80-8835F432EC9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BB3E645-63F5-B079-2D9F-099F38B82852}"/>
              </a:ext>
            </a:extLst>
          </p:cNvPr>
          <p:cNvSpPr>
            <a:spLocks noGrp="1"/>
          </p:cNvSpPr>
          <p:nvPr>
            <p:ph type="dt" sz="half" idx="10"/>
          </p:nvPr>
        </p:nvSpPr>
        <p:spPr/>
        <p:txBody>
          <a:bodyPr/>
          <a:lstStyle/>
          <a:p>
            <a:fld id="{57C08FFD-BBCE-4975-B8EF-23798DAF9C88}" type="datetimeFigureOut">
              <a:rPr lang="es-ES" smtClean="0"/>
              <a:t>16/10/2023</a:t>
            </a:fld>
            <a:endParaRPr lang="es-ES"/>
          </a:p>
        </p:txBody>
      </p:sp>
      <p:sp>
        <p:nvSpPr>
          <p:cNvPr id="8" name="Marcador de pie de página 7">
            <a:extLst>
              <a:ext uri="{FF2B5EF4-FFF2-40B4-BE49-F238E27FC236}">
                <a16:creationId xmlns:a16="http://schemas.microsoft.com/office/drawing/2014/main" id="{94DB5146-54F9-1398-413B-A80785B2F7A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C5212A4-5163-35B7-F088-B15E1ECA3979}"/>
              </a:ext>
            </a:extLst>
          </p:cNvPr>
          <p:cNvSpPr>
            <a:spLocks noGrp="1"/>
          </p:cNvSpPr>
          <p:nvPr>
            <p:ph type="sldNum" sz="quarter" idx="12"/>
          </p:nvPr>
        </p:nvSpPr>
        <p:spPr/>
        <p:txBody>
          <a:bodyPr/>
          <a:lstStyle/>
          <a:p>
            <a:fld id="{1477311F-3911-488E-A128-EB19BB06F6AB}" type="slidenum">
              <a:rPr lang="es-ES" smtClean="0"/>
              <a:t>‹Nº›</a:t>
            </a:fld>
            <a:endParaRPr lang="es-ES"/>
          </a:p>
        </p:txBody>
      </p:sp>
    </p:spTree>
    <p:extLst>
      <p:ext uri="{BB962C8B-B14F-4D97-AF65-F5344CB8AC3E}">
        <p14:creationId xmlns:p14="http://schemas.microsoft.com/office/powerpoint/2010/main" val="3564257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9D56D3-67A2-2045-5CC1-F4B27ACF57A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DF47C2F-2C34-E9B4-20AA-7A7363BB3C0E}"/>
              </a:ext>
            </a:extLst>
          </p:cNvPr>
          <p:cNvSpPr>
            <a:spLocks noGrp="1"/>
          </p:cNvSpPr>
          <p:nvPr>
            <p:ph type="dt" sz="half" idx="10"/>
          </p:nvPr>
        </p:nvSpPr>
        <p:spPr/>
        <p:txBody>
          <a:bodyPr/>
          <a:lstStyle/>
          <a:p>
            <a:fld id="{57C08FFD-BBCE-4975-B8EF-23798DAF9C88}" type="datetimeFigureOut">
              <a:rPr lang="es-ES" smtClean="0"/>
              <a:t>16/10/2023</a:t>
            </a:fld>
            <a:endParaRPr lang="es-ES"/>
          </a:p>
        </p:txBody>
      </p:sp>
      <p:sp>
        <p:nvSpPr>
          <p:cNvPr id="4" name="Marcador de pie de página 3">
            <a:extLst>
              <a:ext uri="{FF2B5EF4-FFF2-40B4-BE49-F238E27FC236}">
                <a16:creationId xmlns:a16="http://schemas.microsoft.com/office/drawing/2014/main" id="{2E873D27-F9DC-97EE-4912-509364C70A3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1B3C170-07AC-826C-08A6-A51CC7447D60}"/>
              </a:ext>
            </a:extLst>
          </p:cNvPr>
          <p:cNvSpPr>
            <a:spLocks noGrp="1"/>
          </p:cNvSpPr>
          <p:nvPr>
            <p:ph type="sldNum" sz="quarter" idx="12"/>
          </p:nvPr>
        </p:nvSpPr>
        <p:spPr/>
        <p:txBody>
          <a:bodyPr/>
          <a:lstStyle/>
          <a:p>
            <a:fld id="{1477311F-3911-488E-A128-EB19BB06F6AB}" type="slidenum">
              <a:rPr lang="es-ES" smtClean="0"/>
              <a:t>‹Nº›</a:t>
            </a:fld>
            <a:endParaRPr lang="es-ES"/>
          </a:p>
        </p:txBody>
      </p:sp>
    </p:spTree>
    <p:extLst>
      <p:ext uri="{BB962C8B-B14F-4D97-AF65-F5344CB8AC3E}">
        <p14:creationId xmlns:p14="http://schemas.microsoft.com/office/powerpoint/2010/main" val="2757650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C43B2FB-68B8-0900-42B2-26FF93687C71}"/>
              </a:ext>
            </a:extLst>
          </p:cNvPr>
          <p:cNvSpPr>
            <a:spLocks noGrp="1"/>
          </p:cNvSpPr>
          <p:nvPr>
            <p:ph type="dt" sz="half" idx="10"/>
          </p:nvPr>
        </p:nvSpPr>
        <p:spPr/>
        <p:txBody>
          <a:bodyPr/>
          <a:lstStyle/>
          <a:p>
            <a:fld id="{57C08FFD-BBCE-4975-B8EF-23798DAF9C88}" type="datetimeFigureOut">
              <a:rPr lang="es-ES" smtClean="0"/>
              <a:t>16/10/2023</a:t>
            </a:fld>
            <a:endParaRPr lang="es-ES"/>
          </a:p>
        </p:txBody>
      </p:sp>
      <p:sp>
        <p:nvSpPr>
          <p:cNvPr id="3" name="Marcador de pie de página 2">
            <a:extLst>
              <a:ext uri="{FF2B5EF4-FFF2-40B4-BE49-F238E27FC236}">
                <a16:creationId xmlns:a16="http://schemas.microsoft.com/office/drawing/2014/main" id="{9CD1963F-5E12-3E09-DE9D-6E0559ED00B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C8555A8-FCAE-135B-2269-832B621E4424}"/>
              </a:ext>
            </a:extLst>
          </p:cNvPr>
          <p:cNvSpPr>
            <a:spLocks noGrp="1"/>
          </p:cNvSpPr>
          <p:nvPr>
            <p:ph type="sldNum" sz="quarter" idx="12"/>
          </p:nvPr>
        </p:nvSpPr>
        <p:spPr/>
        <p:txBody>
          <a:bodyPr/>
          <a:lstStyle/>
          <a:p>
            <a:fld id="{1477311F-3911-488E-A128-EB19BB06F6AB}" type="slidenum">
              <a:rPr lang="es-ES" smtClean="0"/>
              <a:t>‹Nº›</a:t>
            </a:fld>
            <a:endParaRPr lang="es-ES"/>
          </a:p>
        </p:txBody>
      </p:sp>
    </p:spTree>
    <p:extLst>
      <p:ext uri="{BB962C8B-B14F-4D97-AF65-F5344CB8AC3E}">
        <p14:creationId xmlns:p14="http://schemas.microsoft.com/office/powerpoint/2010/main" val="8575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772B27-BAB5-9587-719A-A981216779E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3821F29-4DA6-DA8B-BC27-FBE8762F43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6603380-B119-A32B-38E6-5FB0767733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AE01356-7F7E-F704-8B8C-A66D5D4DF30C}"/>
              </a:ext>
            </a:extLst>
          </p:cNvPr>
          <p:cNvSpPr>
            <a:spLocks noGrp="1"/>
          </p:cNvSpPr>
          <p:nvPr>
            <p:ph type="dt" sz="half" idx="10"/>
          </p:nvPr>
        </p:nvSpPr>
        <p:spPr/>
        <p:txBody>
          <a:bodyPr/>
          <a:lstStyle/>
          <a:p>
            <a:fld id="{57C08FFD-BBCE-4975-B8EF-23798DAF9C88}" type="datetimeFigureOut">
              <a:rPr lang="es-ES" smtClean="0"/>
              <a:t>16/10/2023</a:t>
            </a:fld>
            <a:endParaRPr lang="es-ES"/>
          </a:p>
        </p:txBody>
      </p:sp>
      <p:sp>
        <p:nvSpPr>
          <p:cNvPr id="6" name="Marcador de pie de página 5">
            <a:extLst>
              <a:ext uri="{FF2B5EF4-FFF2-40B4-BE49-F238E27FC236}">
                <a16:creationId xmlns:a16="http://schemas.microsoft.com/office/drawing/2014/main" id="{04EE04E6-3948-D217-32EA-010363BA736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5D07F0D-469B-7E4A-EAB0-DF5E21218ADE}"/>
              </a:ext>
            </a:extLst>
          </p:cNvPr>
          <p:cNvSpPr>
            <a:spLocks noGrp="1"/>
          </p:cNvSpPr>
          <p:nvPr>
            <p:ph type="sldNum" sz="quarter" idx="12"/>
          </p:nvPr>
        </p:nvSpPr>
        <p:spPr/>
        <p:txBody>
          <a:bodyPr/>
          <a:lstStyle/>
          <a:p>
            <a:fld id="{1477311F-3911-488E-A128-EB19BB06F6AB}" type="slidenum">
              <a:rPr lang="es-ES" smtClean="0"/>
              <a:t>‹Nº›</a:t>
            </a:fld>
            <a:endParaRPr lang="es-ES"/>
          </a:p>
        </p:txBody>
      </p:sp>
    </p:spTree>
    <p:extLst>
      <p:ext uri="{BB962C8B-B14F-4D97-AF65-F5344CB8AC3E}">
        <p14:creationId xmlns:p14="http://schemas.microsoft.com/office/powerpoint/2010/main" val="4126213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6149CA-1B10-715E-0C58-F4BC4A49C8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7069072-E17E-631B-BEB6-0FFAB7439C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C303D71-C4C9-F5C3-E6C8-B3B2E1A5C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001AD7E-1BC2-2465-9AC6-CB7047F47AAE}"/>
              </a:ext>
            </a:extLst>
          </p:cNvPr>
          <p:cNvSpPr>
            <a:spLocks noGrp="1"/>
          </p:cNvSpPr>
          <p:nvPr>
            <p:ph type="dt" sz="half" idx="10"/>
          </p:nvPr>
        </p:nvSpPr>
        <p:spPr/>
        <p:txBody>
          <a:bodyPr/>
          <a:lstStyle/>
          <a:p>
            <a:fld id="{57C08FFD-BBCE-4975-B8EF-23798DAF9C88}" type="datetimeFigureOut">
              <a:rPr lang="es-ES" smtClean="0"/>
              <a:t>16/10/2023</a:t>
            </a:fld>
            <a:endParaRPr lang="es-ES"/>
          </a:p>
        </p:txBody>
      </p:sp>
      <p:sp>
        <p:nvSpPr>
          <p:cNvPr id="6" name="Marcador de pie de página 5">
            <a:extLst>
              <a:ext uri="{FF2B5EF4-FFF2-40B4-BE49-F238E27FC236}">
                <a16:creationId xmlns:a16="http://schemas.microsoft.com/office/drawing/2014/main" id="{B7B2E392-FF1B-52C7-C0F1-B8DD6FC6C64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1E9AC2-A104-F23A-AC19-6CA106247569}"/>
              </a:ext>
            </a:extLst>
          </p:cNvPr>
          <p:cNvSpPr>
            <a:spLocks noGrp="1"/>
          </p:cNvSpPr>
          <p:nvPr>
            <p:ph type="sldNum" sz="quarter" idx="12"/>
          </p:nvPr>
        </p:nvSpPr>
        <p:spPr/>
        <p:txBody>
          <a:bodyPr/>
          <a:lstStyle/>
          <a:p>
            <a:fld id="{1477311F-3911-488E-A128-EB19BB06F6AB}" type="slidenum">
              <a:rPr lang="es-ES" smtClean="0"/>
              <a:t>‹Nº›</a:t>
            </a:fld>
            <a:endParaRPr lang="es-ES"/>
          </a:p>
        </p:txBody>
      </p:sp>
    </p:spTree>
    <p:extLst>
      <p:ext uri="{BB962C8B-B14F-4D97-AF65-F5344CB8AC3E}">
        <p14:creationId xmlns:p14="http://schemas.microsoft.com/office/powerpoint/2010/main" val="2397258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381AD69-68B7-FCCF-272B-33C688DBB2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8C97D17-AF72-3667-FF9E-AE68332D15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CD4E77-0090-577C-CE8B-385F93F864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08FFD-BBCE-4975-B8EF-23798DAF9C88}" type="datetimeFigureOut">
              <a:rPr lang="es-ES" smtClean="0"/>
              <a:t>16/10/2023</a:t>
            </a:fld>
            <a:endParaRPr lang="es-ES"/>
          </a:p>
        </p:txBody>
      </p:sp>
      <p:sp>
        <p:nvSpPr>
          <p:cNvPr id="5" name="Marcador de pie de página 4">
            <a:extLst>
              <a:ext uri="{FF2B5EF4-FFF2-40B4-BE49-F238E27FC236}">
                <a16:creationId xmlns:a16="http://schemas.microsoft.com/office/drawing/2014/main" id="{0F408B23-75D1-8B8D-76F3-9999017689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FEFDFB0E-A775-65BF-39DE-D306628100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7311F-3911-488E-A128-EB19BB06F6AB}" type="slidenum">
              <a:rPr lang="es-ES" smtClean="0"/>
              <a:t>‹Nº›</a:t>
            </a:fld>
            <a:endParaRPr lang="es-ES"/>
          </a:p>
        </p:txBody>
      </p:sp>
    </p:spTree>
    <p:extLst>
      <p:ext uri="{BB962C8B-B14F-4D97-AF65-F5344CB8AC3E}">
        <p14:creationId xmlns:p14="http://schemas.microsoft.com/office/powerpoint/2010/main" val="1508782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inkedin.com/in/lara-villar-3113608/"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linkedin.com/in/ramontai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linkedin.com/in/marisa-mu%C3%B1oz-caballero-25143b19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inkedin.com/in/estebangarciaperez/" TargetMode="External"/><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linkedin.com/in/albertopastoresteban/"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linkedin.com/in/jos%C3%A9-luis-andavert-escriche-616b3615b/"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linkedin.com/in/carolina-bueno-calvo-222a35199/"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linkedin.com/in/maria-luisa-landecho-soria-19336713/"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linkedin.com/in/jane-oma-onyemenam/" TargetMode="External"/><Relationship Id="rId2" Type="http://schemas.openxmlformats.org/officeDocument/2006/relationships/hyperlink" Target="https://www.linkedin.com/in/jane-oma-onyemenam/overlay/about-this-profile/"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C1E5AB-E64D-921F-D0BB-E7D7203F9C46}"/>
              </a:ext>
            </a:extLst>
          </p:cNvPr>
          <p:cNvSpPr>
            <a:spLocks noGrp="1"/>
          </p:cNvSpPr>
          <p:nvPr>
            <p:ph type="ctrTitle"/>
          </p:nvPr>
        </p:nvSpPr>
        <p:spPr/>
        <p:txBody>
          <a:bodyPr>
            <a:normAutofit/>
          </a:bodyPr>
          <a:lstStyle/>
          <a:p>
            <a:br>
              <a:rPr lang="es-ES" sz="5400" b="0" i="0" u="none" strike="noStrike" baseline="0" dirty="0">
                <a:solidFill>
                  <a:srgbClr val="000000"/>
                </a:solidFill>
                <a:latin typeface="Lato" panose="020F0502020204030203" pitchFamily="34" charset="0"/>
              </a:rPr>
            </a:br>
            <a:r>
              <a:rPr lang="es-ES" sz="5400" b="0" i="0" u="none" strike="noStrike" baseline="0" dirty="0">
                <a:solidFill>
                  <a:srgbClr val="000000"/>
                </a:solidFill>
                <a:latin typeface="Lato" panose="020F0502020204030203" pitchFamily="34" charset="0"/>
              </a:rPr>
              <a:t> </a:t>
            </a:r>
            <a:r>
              <a:rPr lang="es-ES" sz="5400" b="0" i="0" u="none" strike="noStrike" baseline="0" dirty="0" err="1">
                <a:solidFill>
                  <a:srgbClr val="000000"/>
                </a:solidFill>
                <a:latin typeface="Lato" panose="020F0502020204030203" pitchFamily="34" charset="0"/>
              </a:rPr>
              <a:t>Meet</a:t>
            </a:r>
            <a:r>
              <a:rPr lang="es-ES" sz="5400" b="0" i="0" u="none" strike="noStrike" baseline="0" dirty="0">
                <a:solidFill>
                  <a:srgbClr val="000000"/>
                </a:solidFill>
                <a:latin typeface="Lato" panose="020F0502020204030203" pitchFamily="34" charset="0"/>
              </a:rPr>
              <a:t> </a:t>
            </a:r>
            <a:r>
              <a:rPr lang="es-ES" sz="5400" b="0" i="0" u="none" strike="noStrike" baseline="0" dirty="0" err="1">
                <a:solidFill>
                  <a:srgbClr val="000000"/>
                </a:solidFill>
                <a:latin typeface="Lato" panose="020F0502020204030203" pitchFamily="34" charset="0"/>
              </a:rPr>
              <a:t>the</a:t>
            </a:r>
            <a:r>
              <a:rPr lang="es-ES" sz="5400" b="0" i="0" u="none" strike="noStrike" baseline="0" dirty="0">
                <a:solidFill>
                  <a:srgbClr val="000000"/>
                </a:solidFill>
                <a:latin typeface="Lato" panose="020F0502020204030203" pitchFamily="34" charset="0"/>
              </a:rPr>
              <a:t> </a:t>
            </a:r>
            <a:br>
              <a:rPr lang="es-ES" sz="5400" b="0" i="0" u="none" strike="noStrike" baseline="0" dirty="0">
                <a:solidFill>
                  <a:srgbClr val="000000"/>
                </a:solidFill>
                <a:latin typeface="Lato" panose="020F0502020204030203" pitchFamily="34" charset="0"/>
              </a:rPr>
            </a:br>
            <a:r>
              <a:rPr lang="es-ES" sz="5400" b="1" i="0" u="none" strike="noStrike" baseline="0" dirty="0" err="1">
                <a:solidFill>
                  <a:srgbClr val="EC6F20"/>
                </a:solidFill>
                <a:latin typeface="Lato" panose="020F0502020204030203" pitchFamily="34" charset="0"/>
              </a:rPr>
              <a:t>Board</a:t>
            </a:r>
            <a:r>
              <a:rPr lang="es-ES" sz="5400" b="1" i="0" u="none" strike="noStrike" baseline="0" dirty="0">
                <a:solidFill>
                  <a:srgbClr val="EC6F20"/>
                </a:solidFill>
                <a:latin typeface="Lato" panose="020F0502020204030203" pitchFamily="34" charset="0"/>
              </a:rPr>
              <a:t> </a:t>
            </a:r>
            <a:r>
              <a:rPr lang="es-ES" sz="5400" b="1" i="0" u="none" strike="noStrike" baseline="0" dirty="0" err="1">
                <a:solidFill>
                  <a:srgbClr val="EC6F20"/>
                </a:solidFill>
                <a:latin typeface="Lato" panose="020F0502020204030203" pitchFamily="34" charset="0"/>
              </a:rPr>
              <a:t>of</a:t>
            </a:r>
            <a:r>
              <a:rPr lang="es-ES" sz="5400" b="1" i="0" u="none" strike="noStrike" baseline="0" dirty="0">
                <a:solidFill>
                  <a:srgbClr val="EC6F20"/>
                </a:solidFill>
                <a:latin typeface="Lato" panose="020F0502020204030203" pitchFamily="34" charset="0"/>
              </a:rPr>
              <a:t> </a:t>
            </a:r>
            <a:r>
              <a:rPr lang="es-ES" sz="5400" b="1" i="0" u="none" strike="noStrike" baseline="0" dirty="0" err="1">
                <a:solidFill>
                  <a:srgbClr val="EC6F20"/>
                </a:solidFill>
                <a:latin typeface="Lato" panose="020F0502020204030203" pitchFamily="34" charset="0"/>
              </a:rPr>
              <a:t>Directors</a:t>
            </a:r>
            <a:r>
              <a:rPr lang="es-ES" sz="5400" b="1" i="0" u="none" strike="noStrike" baseline="0" dirty="0">
                <a:solidFill>
                  <a:srgbClr val="EC6F20"/>
                </a:solidFill>
                <a:latin typeface="Lato" panose="020F0502020204030203" pitchFamily="34" charset="0"/>
              </a:rPr>
              <a:t> </a:t>
            </a:r>
            <a:endParaRPr lang="es-ES" sz="5400" dirty="0">
              <a:latin typeface="Lato" panose="020F0502020204030203" pitchFamily="34" charset="0"/>
            </a:endParaRPr>
          </a:p>
        </p:txBody>
      </p:sp>
      <p:sp>
        <p:nvSpPr>
          <p:cNvPr id="3" name="Subtítulo 2">
            <a:extLst>
              <a:ext uri="{FF2B5EF4-FFF2-40B4-BE49-F238E27FC236}">
                <a16:creationId xmlns:a16="http://schemas.microsoft.com/office/drawing/2014/main" id="{9D00503C-ACC8-EB83-B914-DA43FBF9F82E}"/>
              </a:ext>
            </a:extLst>
          </p:cNvPr>
          <p:cNvSpPr>
            <a:spLocks noGrp="1"/>
          </p:cNvSpPr>
          <p:nvPr>
            <p:ph type="subTitle" idx="1"/>
          </p:nvPr>
        </p:nvSpPr>
        <p:spPr/>
        <p:txBody>
          <a:bodyPr/>
          <a:lstStyle/>
          <a:p>
            <a:endParaRPr lang="es-ES" dirty="0">
              <a:latin typeface="Lato" panose="020F0502020204030203" pitchFamily="34" charset="0"/>
            </a:endParaRPr>
          </a:p>
          <a:p>
            <a:endParaRPr lang="es-ES" dirty="0">
              <a:latin typeface="Lato" panose="020F0502020204030203" pitchFamily="34" charset="0"/>
            </a:endParaRPr>
          </a:p>
          <a:p>
            <a:r>
              <a:rPr lang="es-ES" dirty="0">
                <a:latin typeface="Lato" panose="020F0502020204030203" pitchFamily="34" charset="0"/>
              </a:rPr>
              <a:t>SPAIN</a:t>
            </a:r>
          </a:p>
        </p:txBody>
      </p:sp>
      <p:pic>
        <p:nvPicPr>
          <p:cNvPr id="5" name="Imagen 4" descr="Un dibujo con letras&#10;&#10;Descripción generada automáticamente con confianza baja">
            <a:extLst>
              <a:ext uri="{FF2B5EF4-FFF2-40B4-BE49-F238E27FC236}">
                <a16:creationId xmlns:a16="http://schemas.microsoft.com/office/drawing/2014/main" id="{ECED419C-3FBC-E729-93ED-FC734B5C0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9014" y="3953603"/>
            <a:ext cx="2305372" cy="476316"/>
          </a:xfrm>
          <a:prstGeom prst="rect">
            <a:avLst/>
          </a:prstGeom>
        </p:spPr>
      </p:pic>
    </p:spTree>
    <p:extLst>
      <p:ext uri="{BB962C8B-B14F-4D97-AF65-F5344CB8AC3E}">
        <p14:creationId xmlns:p14="http://schemas.microsoft.com/office/powerpoint/2010/main" val="399727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1520AD-CDDF-10C8-BA40-E1BC50DE8D00}"/>
              </a:ext>
            </a:extLst>
          </p:cNvPr>
          <p:cNvSpPr>
            <a:spLocks noGrp="1"/>
          </p:cNvSpPr>
          <p:nvPr>
            <p:ph type="title"/>
          </p:nvPr>
        </p:nvSpPr>
        <p:spPr>
          <a:xfrm>
            <a:off x="481013" y="3752849"/>
            <a:ext cx="3290887" cy="2452687"/>
          </a:xfrm>
        </p:spPr>
        <p:txBody>
          <a:bodyPr anchor="ctr">
            <a:normAutofit/>
          </a:bodyPr>
          <a:lstStyle/>
          <a:p>
            <a:r>
              <a:rPr lang="es-ES" dirty="0">
                <a:latin typeface="Lato" panose="020F0502020204030203" pitchFamily="34" charset="0"/>
              </a:rPr>
              <a:t>Lara </a:t>
            </a:r>
            <a:br>
              <a:rPr lang="es-ES" dirty="0">
                <a:latin typeface="Lato" panose="020F0502020204030203" pitchFamily="34" charset="0"/>
              </a:rPr>
            </a:br>
            <a:r>
              <a:rPr lang="es-ES" dirty="0">
                <a:latin typeface="Lato" panose="020F0502020204030203" pitchFamily="34" charset="0"/>
              </a:rPr>
              <a:t>Villar</a:t>
            </a:r>
            <a:br>
              <a:rPr lang="es-ES" sz="3600" dirty="0">
                <a:latin typeface="Lato" panose="020F0502020204030203" pitchFamily="34" charset="0"/>
              </a:rPr>
            </a:br>
            <a:endParaRPr lang="es-ES" sz="3600" dirty="0">
              <a:latin typeface="Lato" panose="020F0502020204030203" pitchFamily="34" charset="0"/>
            </a:endParaRPr>
          </a:p>
        </p:txBody>
      </p:sp>
      <p:pic>
        <p:nvPicPr>
          <p:cNvPr id="4" name="Imagen 3">
            <a:extLst>
              <a:ext uri="{FF2B5EF4-FFF2-40B4-BE49-F238E27FC236}">
                <a16:creationId xmlns:a16="http://schemas.microsoft.com/office/drawing/2014/main" id="{B65F25A3-56CC-283A-44B2-1B10E1EB5478}"/>
              </a:ext>
            </a:extLst>
          </p:cNvPr>
          <p:cNvPicPr>
            <a:picLocks noChangeAspect="1"/>
          </p:cNvPicPr>
          <p:nvPr/>
        </p:nvPicPr>
        <p:blipFill rotWithShape="1">
          <a:blip r:embed="rId2"/>
          <a:srcRect l="10429" r="742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Marcador de contenido 2">
            <a:extLst>
              <a:ext uri="{FF2B5EF4-FFF2-40B4-BE49-F238E27FC236}">
                <a16:creationId xmlns:a16="http://schemas.microsoft.com/office/drawing/2014/main" id="{E729A20F-12AA-D528-311D-0C4D70A2A630}"/>
              </a:ext>
            </a:extLst>
          </p:cNvPr>
          <p:cNvSpPr>
            <a:spLocks noGrp="1"/>
          </p:cNvSpPr>
          <p:nvPr>
            <p:ph idx="1"/>
          </p:nvPr>
        </p:nvSpPr>
        <p:spPr>
          <a:xfrm>
            <a:off x="4223982" y="3752850"/>
            <a:ext cx="7485413" cy="3105140"/>
          </a:xfrm>
        </p:spPr>
        <p:txBody>
          <a:bodyPr anchor="ctr">
            <a:normAutofit lnSpcReduction="10000"/>
          </a:bodyPr>
          <a:lstStyle/>
          <a:p>
            <a:r>
              <a:rPr lang="en-US" sz="2000" dirty="0">
                <a:latin typeface="Lato" panose="020F0502020204030203" pitchFamily="34" charset="0"/>
              </a:rPr>
              <a:t>Lara Villar joined the board September 2023 as </a:t>
            </a:r>
            <a:r>
              <a:rPr lang="en-GB" sz="2000" dirty="0">
                <a:effectLst/>
                <a:latin typeface="Lato" panose="020F0502020204030203" pitchFamily="34" charset="0"/>
                <a:ea typeface="Calibri" panose="020F0502020204030204" pitchFamily="34" charset="0"/>
                <a:cs typeface="Lato-Regular"/>
              </a:rPr>
              <a:t>WVI President and CEO’s representative in the Spanish Board</a:t>
            </a:r>
            <a:r>
              <a:rPr lang="en-US" sz="2000" dirty="0">
                <a:latin typeface="Lato" panose="020F0502020204030203" pitchFamily="34" charset="0"/>
              </a:rPr>
              <a:t>. </a:t>
            </a:r>
          </a:p>
          <a:p>
            <a:r>
              <a:rPr lang="en-US" sz="2000" b="0" i="0" dirty="0">
                <a:effectLst/>
                <a:latin typeface="Lato" panose="020F0502020204030203" pitchFamily="34" charset="0"/>
              </a:rPr>
              <a:t>Non-profit leader and passionate advocate for women's and children's rights with over 18 years of experience who melds a track record of leadership positions at a range of NGOs with solid experience in strategy and management. Innovative, emotionally intelligent leader and strategic thinker with proven ability to achieve results in a high-paced, high-pressured environment. </a:t>
            </a:r>
          </a:p>
          <a:p>
            <a:pPr>
              <a:lnSpc>
                <a:spcPct val="107000"/>
              </a:lnSpc>
              <a:spcAft>
                <a:spcPts val="800"/>
              </a:spcAft>
            </a:pPr>
            <a:r>
              <a:rPr lang="es-E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https://www.linkedin.com/in/lara-villar-3113608/</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S" sz="1700" dirty="0">
              <a:latin typeface="Lato" panose="020F0502020204030203" pitchFamily="34" charset="0"/>
            </a:endParaRPr>
          </a:p>
        </p:txBody>
      </p:sp>
    </p:spTree>
    <p:extLst>
      <p:ext uri="{BB962C8B-B14F-4D97-AF65-F5344CB8AC3E}">
        <p14:creationId xmlns:p14="http://schemas.microsoft.com/office/powerpoint/2010/main" val="1360427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AE1520AD-CDDF-10C8-BA40-E1BC50DE8D00}"/>
              </a:ext>
            </a:extLst>
          </p:cNvPr>
          <p:cNvSpPr>
            <a:spLocks noGrp="1"/>
          </p:cNvSpPr>
          <p:nvPr>
            <p:ph type="title"/>
          </p:nvPr>
        </p:nvSpPr>
        <p:spPr>
          <a:xfrm>
            <a:off x="838200" y="365125"/>
            <a:ext cx="5387502" cy="1325563"/>
          </a:xfrm>
        </p:spPr>
        <p:txBody>
          <a:bodyPr>
            <a:normAutofit/>
          </a:bodyPr>
          <a:lstStyle/>
          <a:p>
            <a:r>
              <a:rPr lang="es-ES" dirty="0">
                <a:latin typeface="Lato" panose="020F0502020204030203" pitchFamily="34" charset="0"/>
              </a:rPr>
              <a:t>Ramón Taix</a:t>
            </a:r>
            <a:br>
              <a:rPr lang="es-ES" dirty="0">
                <a:latin typeface="Lato" panose="020F0502020204030203" pitchFamily="34" charset="0"/>
              </a:rPr>
            </a:br>
            <a:r>
              <a:rPr lang="es-ES" dirty="0" err="1">
                <a:latin typeface="Lato" panose="020F0502020204030203" pitchFamily="34" charset="0"/>
              </a:rPr>
              <a:t>Board</a:t>
            </a:r>
            <a:r>
              <a:rPr lang="es-ES" dirty="0">
                <a:latin typeface="Lato" panose="020F0502020204030203" pitchFamily="34" charset="0"/>
              </a:rPr>
              <a:t> </a:t>
            </a:r>
            <a:r>
              <a:rPr lang="es-ES" dirty="0" err="1">
                <a:latin typeface="Lato" panose="020F0502020204030203" pitchFamily="34" charset="0"/>
              </a:rPr>
              <a:t>Chair</a:t>
            </a:r>
            <a:endParaRPr lang="es-ES" dirty="0">
              <a:latin typeface="Lato" panose="020F0502020204030203" pitchFamily="34" charset="0"/>
            </a:endParaRPr>
          </a:p>
        </p:txBody>
      </p:sp>
      <p:sp>
        <p:nvSpPr>
          <p:cNvPr id="3" name="Marcador de contenido 2">
            <a:extLst>
              <a:ext uri="{FF2B5EF4-FFF2-40B4-BE49-F238E27FC236}">
                <a16:creationId xmlns:a16="http://schemas.microsoft.com/office/drawing/2014/main" id="{E729A20F-12AA-D528-311D-0C4D70A2A630}"/>
              </a:ext>
            </a:extLst>
          </p:cNvPr>
          <p:cNvSpPr>
            <a:spLocks noGrp="1"/>
          </p:cNvSpPr>
          <p:nvPr>
            <p:ph idx="1"/>
          </p:nvPr>
        </p:nvSpPr>
        <p:spPr>
          <a:xfrm>
            <a:off x="838200" y="1825625"/>
            <a:ext cx="5387502" cy="4351338"/>
          </a:xfrm>
        </p:spPr>
        <p:txBody>
          <a:bodyPr>
            <a:normAutofit lnSpcReduction="10000"/>
          </a:bodyPr>
          <a:lstStyle/>
          <a:p>
            <a:r>
              <a:rPr lang="en-US" sz="2000" dirty="0">
                <a:latin typeface="Lato" panose="020F0502020204030203" pitchFamily="34" charset="0"/>
              </a:rPr>
              <a:t>Ramón Taix joined the board in April 2017 and has been Board Chair since January 2023. </a:t>
            </a:r>
          </a:p>
          <a:p>
            <a:r>
              <a:rPr lang="en-US" sz="2000" dirty="0">
                <a:latin typeface="Lato" panose="020F0502020204030203" pitchFamily="34" charset="0"/>
              </a:rPr>
              <a:t>Graduate in Business Administration with extensive experience in management of leading American and European companies, in the health sectors (hospital, primary care and pharmacy channel) and consumer sectors (large distribution, supermarkets and perfumeries). He is currently the General Director of </a:t>
            </a:r>
            <a:r>
              <a:rPr lang="en-US" sz="2000" dirty="0" err="1">
                <a:latin typeface="Lato" panose="020F0502020204030203" pitchFamily="34" charset="0"/>
              </a:rPr>
              <a:t>Arkopharma</a:t>
            </a:r>
            <a:r>
              <a:rPr lang="en-US" sz="2000" dirty="0">
                <a:latin typeface="Lato" panose="020F0502020204030203" pitchFamily="34" charset="0"/>
              </a:rPr>
              <a:t>, a laboratory specialized in Phytotherapy and European leader in natural medicine and food supplements.</a:t>
            </a:r>
          </a:p>
          <a:p>
            <a:r>
              <a:rPr lang="es-E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https://www.linkedin.com/in/ramontaix/</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S" sz="2000" dirty="0">
              <a:latin typeface="Lato" panose="020F0502020204030203" pitchFamily="34" charset="0"/>
            </a:endParaRPr>
          </a:p>
        </p:txBody>
      </p:sp>
      <p:pic>
        <p:nvPicPr>
          <p:cNvPr id="1026" name="Picture 2" descr="Ramon Taix, Presidente">
            <a:extLst>
              <a:ext uri="{FF2B5EF4-FFF2-40B4-BE49-F238E27FC236}">
                <a16:creationId xmlns:a16="http://schemas.microsoft.com/office/drawing/2014/main" id="{6B49728C-0EE4-028D-9607-F22548DD13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682" r="-1" b="15681"/>
          <a:stretch/>
        </p:blipFill>
        <p:spPr bwMode="auto">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1033"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35"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752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7" name="Rectangle 207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E1520AD-CDDF-10C8-BA40-E1BC50DE8D00}"/>
              </a:ext>
            </a:extLst>
          </p:cNvPr>
          <p:cNvSpPr>
            <a:spLocks noGrp="1"/>
          </p:cNvSpPr>
          <p:nvPr>
            <p:ph type="title"/>
          </p:nvPr>
        </p:nvSpPr>
        <p:spPr>
          <a:xfrm>
            <a:off x="589560" y="856180"/>
            <a:ext cx="4560584" cy="1128068"/>
          </a:xfrm>
        </p:spPr>
        <p:txBody>
          <a:bodyPr anchor="ctr">
            <a:noAutofit/>
          </a:bodyPr>
          <a:lstStyle/>
          <a:p>
            <a:r>
              <a:rPr lang="es-ES" sz="3600" dirty="0">
                <a:latin typeface="Lato" panose="020F0502020204030203" pitchFamily="34" charset="0"/>
              </a:rPr>
              <a:t>Marisa Muñoz-Caballero</a:t>
            </a:r>
            <a:br>
              <a:rPr lang="es-ES" sz="3600" dirty="0">
                <a:latin typeface="Lato" panose="020F0502020204030203" pitchFamily="34" charset="0"/>
              </a:rPr>
            </a:br>
            <a:r>
              <a:rPr lang="es-ES" sz="3600" dirty="0" err="1">
                <a:latin typeface="Lato" panose="020F0502020204030203" pitchFamily="34" charset="0"/>
              </a:rPr>
              <a:t>Board</a:t>
            </a:r>
            <a:r>
              <a:rPr lang="es-ES" sz="3600" dirty="0">
                <a:latin typeface="Lato" panose="020F0502020204030203" pitchFamily="34" charset="0"/>
              </a:rPr>
              <a:t> </a:t>
            </a:r>
            <a:r>
              <a:rPr lang="es-ES" sz="3600" dirty="0" err="1">
                <a:latin typeface="Lato" panose="020F0502020204030203" pitchFamily="34" charset="0"/>
              </a:rPr>
              <a:t>ViceChair</a:t>
            </a:r>
            <a:endParaRPr lang="es-ES" sz="3600" dirty="0">
              <a:latin typeface="Lato" panose="020F0502020204030203" pitchFamily="34" charset="0"/>
            </a:endParaRPr>
          </a:p>
        </p:txBody>
      </p:sp>
      <p:grpSp>
        <p:nvGrpSpPr>
          <p:cNvPr id="2079" name="Group 207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80" name="Rectangle 207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1" name="Rectangle 208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83" name="Rectangle 208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E729A20F-12AA-D528-311D-0C4D70A2A630}"/>
              </a:ext>
            </a:extLst>
          </p:cNvPr>
          <p:cNvSpPr>
            <a:spLocks noGrp="1"/>
          </p:cNvSpPr>
          <p:nvPr>
            <p:ph idx="1"/>
          </p:nvPr>
        </p:nvSpPr>
        <p:spPr>
          <a:xfrm>
            <a:off x="590719" y="2330505"/>
            <a:ext cx="4559425" cy="3979585"/>
          </a:xfrm>
        </p:spPr>
        <p:txBody>
          <a:bodyPr anchor="ctr">
            <a:normAutofit lnSpcReduction="10000"/>
          </a:bodyPr>
          <a:lstStyle/>
          <a:p>
            <a:r>
              <a:rPr lang="en-US" sz="1700" dirty="0">
                <a:latin typeface="Lato" panose="020F0502020204030203" pitchFamily="34" charset="0"/>
              </a:rPr>
              <a:t>Marisa Muñoz -Caballero has been a member of the board since 2022 but she was already serving our board for 9 years between 2008 and 2017.</a:t>
            </a:r>
          </a:p>
          <a:p>
            <a:r>
              <a:rPr lang="en-US" sz="1700" dirty="0">
                <a:latin typeface="Lato" panose="020F0502020204030203" pitchFamily="34" charset="0"/>
              </a:rPr>
              <a:t>She has a doctorate in Political Science and Sociology. She is a seasoned professional in the management of complex organizations, both multinational (director of Human Resources at Alcatel) and Public Administration (general director of the elderly, manager of the Regional Social Welfare Service in the Community of Madrid.</a:t>
            </a:r>
          </a:p>
          <a:p>
            <a:r>
              <a:rPr lang="en-US" sz="1700" dirty="0">
                <a:latin typeface="Lato" panose="020F0502020204030203" pitchFamily="34" charset="0"/>
              </a:rPr>
              <a:t>She is a member of the CGDN </a:t>
            </a:r>
          </a:p>
          <a:p>
            <a:r>
              <a:rPr lang="es-E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https://www.linkedin.com/in/marisa-mu%C3%B1oz-caballero-25143b19a/</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700" dirty="0">
              <a:latin typeface="Lato" panose="020F0502020204030203" pitchFamily="34" charset="0"/>
            </a:endParaRPr>
          </a:p>
        </p:txBody>
      </p:sp>
      <p:sp>
        <p:nvSpPr>
          <p:cNvPr id="2085" name="Rectangle 208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7" name="Rectangle 208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Marisa Muñoz-Caballero, Vicepresidenta">
            <a:extLst>
              <a:ext uri="{FF2B5EF4-FFF2-40B4-BE49-F238E27FC236}">
                <a16:creationId xmlns:a16="http://schemas.microsoft.com/office/drawing/2014/main" id="{CAD6D341-513F-CF8F-1E7C-6F839B6CC0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45" r="5543"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973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CA2E2AA-A2E8-D7DD-DF14-79EC32D04D06}"/>
              </a:ext>
            </a:extLst>
          </p:cNvPr>
          <p:cNvSpPr>
            <a:spLocks noGrp="1"/>
          </p:cNvSpPr>
          <p:nvPr>
            <p:ph type="title"/>
          </p:nvPr>
        </p:nvSpPr>
        <p:spPr>
          <a:xfrm>
            <a:off x="5297762" y="329184"/>
            <a:ext cx="6251110" cy="1283589"/>
          </a:xfrm>
        </p:spPr>
        <p:txBody>
          <a:bodyPr vert="horz" lIns="91440" tIns="45720" rIns="91440" bIns="45720" rtlCol="0" anchor="b">
            <a:normAutofit fontScale="90000"/>
          </a:bodyPr>
          <a:lstStyle/>
          <a:p>
            <a:r>
              <a:rPr lang="en-US" sz="5400" dirty="0"/>
              <a:t>Esteban García</a:t>
            </a:r>
            <a:br>
              <a:rPr lang="en-US" sz="5400" dirty="0"/>
            </a:br>
            <a:r>
              <a:rPr lang="en-US" sz="5400" dirty="0"/>
              <a:t>Secretary of the Board</a:t>
            </a:r>
          </a:p>
        </p:txBody>
      </p:sp>
      <p:pic>
        <p:nvPicPr>
          <p:cNvPr id="3076" name="Picture 4" descr="Esteban García, Secretario">
            <a:extLst>
              <a:ext uri="{FF2B5EF4-FFF2-40B4-BE49-F238E27FC236}">
                <a16:creationId xmlns:a16="http://schemas.microsoft.com/office/drawing/2014/main" id="{F76764E7-DA5A-AA59-F9D2-AD511F4BE9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69" r="18919"/>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08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3A0019B-AA13-E887-4CF1-E9BB1E6652D9}"/>
              </a:ext>
            </a:extLst>
          </p:cNvPr>
          <p:cNvSpPr>
            <a:spLocks noGrp="1"/>
          </p:cNvSpPr>
          <p:nvPr>
            <p:ph idx="1"/>
          </p:nvPr>
        </p:nvSpPr>
        <p:spPr>
          <a:xfrm>
            <a:off x="5297761" y="2706623"/>
            <a:ext cx="6579913" cy="4008501"/>
          </a:xfrm>
        </p:spPr>
        <p:txBody>
          <a:bodyPr vert="horz" lIns="91440" tIns="45720" rIns="91440" bIns="45720" rtlCol="0">
            <a:normAutofit fontScale="92500" lnSpcReduction="20000"/>
          </a:bodyPr>
          <a:lstStyle/>
          <a:p>
            <a:r>
              <a:rPr lang="en-US" sz="2100" dirty="0">
                <a:latin typeface="Lato" panose="020F0502020204030203" pitchFamily="34" charset="0"/>
              </a:rPr>
              <a:t>Esteban García has been a member of the Board of World Vision Spain since September 2020 and now holds the position of Secretary of the Board.</a:t>
            </a:r>
          </a:p>
          <a:p>
            <a:r>
              <a:rPr lang="en-US" sz="2100" dirty="0">
                <a:latin typeface="Lato" panose="020F0502020204030203" pitchFamily="34" charset="0"/>
              </a:rPr>
              <a:t>He has a doctorate in Senior Business Management and an expert in Organization Design and Transformation. He has extensive experience in the field of Management and strategic consulting. University professor specializing in “Digital Transformation” and “People-centered strategic design.” He specializes in digital transformation models aimed at improving the competitiveness of organizations by helping them gain a better perspective on the relationship with their clients.</a:t>
            </a:r>
          </a:p>
          <a:p>
            <a:r>
              <a:rPr lang="en-US" sz="2100" dirty="0">
                <a:latin typeface="Lato" panose="020F0502020204030203" pitchFamily="34" charset="0"/>
              </a:rPr>
              <a:t>He is the Committee Chair of the Business Development and Marketing Committee and a member of the Audit and Risk Committee.</a:t>
            </a:r>
          </a:p>
          <a:p>
            <a:r>
              <a:rPr lang="es-ES" sz="2100" u="sng" kern="100" dirty="0">
                <a:solidFill>
                  <a:srgbClr val="0563C1"/>
                </a:solidFill>
                <a:effectLst/>
                <a:latin typeface="Lato" panose="020F0502020204030203" pitchFamily="34" charset="0"/>
                <a:ea typeface="Calibri" panose="020F0502020204030204" pitchFamily="34" charset="0"/>
                <a:cs typeface="Times New Roman" panose="02020603050405020304" pitchFamily="18" charset="0"/>
                <a:hlinkClick r:id="rId3"/>
              </a:rPr>
              <a:t>https://www.linkedin.com/in/estebangarciaperez/</a:t>
            </a:r>
            <a:endParaRPr lang="es-ES" sz="2100" kern="100" dirty="0">
              <a:effectLst/>
              <a:latin typeface="Lato" panose="020F0502020204030203" pitchFamily="34" charset="0"/>
              <a:ea typeface="Calibri" panose="020F0502020204030204" pitchFamily="34" charset="0"/>
              <a:cs typeface="Times New Roman" panose="02020603050405020304" pitchFamily="18" charset="0"/>
            </a:endParaRPr>
          </a:p>
          <a:p>
            <a:endParaRPr lang="en-US" sz="2200" dirty="0"/>
          </a:p>
        </p:txBody>
      </p:sp>
    </p:spTree>
    <p:extLst>
      <p:ext uri="{BB962C8B-B14F-4D97-AF65-F5344CB8AC3E}">
        <p14:creationId xmlns:p14="http://schemas.microsoft.com/office/powerpoint/2010/main" val="4175432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100" name="Picture 4" descr="Alberto Pastor, Vocal">
            <a:extLst>
              <a:ext uri="{FF2B5EF4-FFF2-40B4-BE49-F238E27FC236}">
                <a16:creationId xmlns:a16="http://schemas.microsoft.com/office/drawing/2014/main" id="{F7C544C0-54D8-9653-ABEE-0FD705A449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01" r="-1" b="10000"/>
          <a:stretch/>
        </p:blipFill>
        <p:spPr bwMode="auto">
          <a:xfrm>
            <a:off x="858284" y="1165109"/>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4107"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AE1520AD-CDDF-10C8-BA40-E1BC50DE8D00}"/>
              </a:ext>
            </a:extLst>
          </p:cNvPr>
          <p:cNvSpPr>
            <a:spLocks noGrp="1"/>
          </p:cNvSpPr>
          <p:nvPr>
            <p:ph type="title"/>
          </p:nvPr>
        </p:nvSpPr>
        <p:spPr>
          <a:xfrm>
            <a:off x="5827048" y="444272"/>
            <a:ext cx="5721484" cy="1325563"/>
          </a:xfrm>
        </p:spPr>
        <p:txBody>
          <a:bodyPr>
            <a:normAutofit/>
          </a:bodyPr>
          <a:lstStyle/>
          <a:p>
            <a:r>
              <a:rPr lang="es-ES" dirty="0">
                <a:latin typeface="Lato" panose="020F0502020204030203" pitchFamily="34" charset="0"/>
              </a:rPr>
              <a:t>Alberto Pastor</a:t>
            </a:r>
            <a:br>
              <a:rPr lang="es-ES" dirty="0">
                <a:latin typeface="Lato" panose="020F0502020204030203" pitchFamily="34" charset="0"/>
              </a:rPr>
            </a:br>
            <a:endParaRPr lang="es-ES" dirty="0">
              <a:latin typeface="Lato" panose="020F0502020204030203" pitchFamily="34" charset="0"/>
            </a:endParaRPr>
          </a:p>
        </p:txBody>
      </p:sp>
      <p:sp>
        <p:nvSpPr>
          <p:cNvPr id="3" name="Marcador de contenido 2">
            <a:extLst>
              <a:ext uri="{FF2B5EF4-FFF2-40B4-BE49-F238E27FC236}">
                <a16:creationId xmlns:a16="http://schemas.microsoft.com/office/drawing/2014/main" id="{E729A20F-12AA-D528-311D-0C4D70A2A630}"/>
              </a:ext>
            </a:extLst>
          </p:cNvPr>
          <p:cNvSpPr>
            <a:spLocks noGrp="1"/>
          </p:cNvSpPr>
          <p:nvPr>
            <p:ph idx="1"/>
          </p:nvPr>
        </p:nvSpPr>
        <p:spPr>
          <a:xfrm>
            <a:off x="5827048" y="1904772"/>
            <a:ext cx="5721484" cy="4351338"/>
          </a:xfrm>
        </p:spPr>
        <p:txBody>
          <a:bodyPr>
            <a:normAutofit/>
          </a:bodyPr>
          <a:lstStyle/>
          <a:p>
            <a:r>
              <a:rPr lang="en-US" sz="2000" dirty="0">
                <a:latin typeface="Lato" panose="020F0502020204030203" pitchFamily="34" charset="0"/>
              </a:rPr>
              <a:t>Alberto Pastor joined the board in 2015 and he was Board Chair for 2 and a half years between June 2020 and January 2023. </a:t>
            </a:r>
          </a:p>
          <a:p>
            <a:r>
              <a:rPr lang="en-US" sz="2000" b="0" i="0" dirty="0">
                <a:effectLst/>
                <a:latin typeface="Lato" panose="020F0502020204030203" pitchFamily="34" charset="0"/>
              </a:rPr>
              <a:t>Experienced Business Partner with a demonstrated background in marketing and advertising industry. Skilled in Management, Strategic Planning, CRM and Customer Experience, B2B Marketing, Research and Digital Marketing. </a:t>
            </a:r>
          </a:p>
          <a:p>
            <a:r>
              <a:rPr lang="en-US" sz="2000" dirty="0">
                <a:latin typeface="Lato" panose="020F0502020204030203" pitchFamily="34" charset="0"/>
              </a:rPr>
              <a:t>He is member of the Business Development and Marketing Committee. </a:t>
            </a:r>
          </a:p>
          <a:p>
            <a:pPr>
              <a:lnSpc>
                <a:spcPct val="107000"/>
              </a:lnSpc>
              <a:spcAft>
                <a:spcPts val="800"/>
              </a:spcAft>
            </a:pPr>
            <a:r>
              <a:rPr lang="es-ES" sz="2000" u="sng" kern="100" dirty="0">
                <a:solidFill>
                  <a:srgbClr val="0563C1"/>
                </a:solidFill>
                <a:effectLst/>
                <a:latin typeface="Lato" panose="020F0502020204030203" pitchFamily="34" charset="0"/>
                <a:ea typeface="Calibri" panose="020F0502020204030204" pitchFamily="34" charset="0"/>
                <a:cs typeface="Times New Roman" panose="02020603050405020304" pitchFamily="18" charset="0"/>
                <a:hlinkClick r:id="rId3"/>
              </a:rPr>
              <a:t>https://www.linkedin.com/in/albertopastoresteban/</a:t>
            </a:r>
            <a:endParaRPr lang="es-ES" sz="2000" kern="100" dirty="0">
              <a:effectLst/>
              <a:latin typeface="Lato" panose="020F0502020204030203" pitchFamily="34" charset="0"/>
              <a:ea typeface="Calibri" panose="020F0502020204030204" pitchFamily="34" charset="0"/>
              <a:cs typeface="Times New Roman" panose="02020603050405020304" pitchFamily="18" charset="0"/>
            </a:endParaRPr>
          </a:p>
          <a:p>
            <a:pPr marL="0" indent="0">
              <a:buNone/>
            </a:pPr>
            <a:endParaRPr lang="es-ES" sz="2000" dirty="0">
              <a:latin typeface="Lato" panose="020F0502020204030203" pitchFamily="34" charset="0"/>
            </a:endParaRPr>
          </a:p>
        </p:txBody>
      </p:sp>
    </p:spTree>
    <p:extLst>
      <p:ext uri="{BB962C8B-B14F-4D97-AF65-F5344CB8AC3E}">
        <p14:creationId xmlns:p14="http://schemas.microsoft.com/office/powerpoint/2010/main" val="3239821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97" name="Rectangle 2091">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E1520AD-CDDF-10C8-BA40-E1BC50DE8D00}"/>
              </a:ext>
            </a:extLst>
          </p:cNvPr>
          <p:cNvSpPr>
            <a:spLocks noGrp="1"/>
          </p:cNvSpPr>
          <p:nvPr>
            <p:ph type="title"/>
          </p:nvPr>
        </p:nvSpPr>
        <p:spPr>
          <a:xfrm>
            <a:off x="793662" y="386930"/>
            <a:ext cx="10066122" cy="1298448"/>
          </a:xfrm>
        </p:spPr>
        <p:txBody>
          <a:bodyPr anchor="b">
            <a:normAutofit/>
          </a:bodyPr>
          <a:lstStyle/>
          <a:p>
            <a:r>
              <a:rPr lang="es-ES" sz="4800">
                <a:latin typeface="Lato" panose="020F0502020204030203" pitchFamily="34" charset="0"/>
              </a:rPr>
              <a:t>Jose Luis Andavert</a:t>
            </a:r>
          </a:p>
        </p:txBody>
      </p:sp>
      <p:sp>
        <p:nvSpPr>
          <p:cNvPr id="2099" name="Rectangle 209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6" name="Rectangle 209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E729A20F-12AA-D528-311D-0C4D70A2A630}"/>
              </a:ext>
            </a:extLst>
          </p:cNvPr>
          <p:cNvSpPr>
            <a:spLocks noGrp="1"/>
          </p:cNvSpPr>
          <p:nvPr>
            <p:ph idx="1"/>
          </p:nvPr>
        </p:nvSpPr>
        <p:spPr>
          <a:xfrm>
            <a:off x="793661" y="2599509"/>
            <a:ext cx="4530898" cy="3639450"/>
          </a:xfrm>
        </p:spPr>
        <p:txBody>
          <a:bodyPr anchor="ctr">
            <a:normAutofit fontScale="77500" lnSpcReduction="20000"/>
          </a:bodyPr>
          <a:lstStyle/>
          <a:p>
            <a:r>
              <a:rPr lang="en-US" sz="2000" dirty="0">
                <a:latin typeface="Lato" panose="020F0502020204030203" pitchFamily="34" charset="0"/>
              </a:rPr>
              <a:t>Jose Luis </a:t>
            </a:r>
            <a:r>
              <a:rPr lang="en-US" sz="2000" dirty="0" err="1">
                <a:latin typeface="Lato" panose="020F0502020204030203" pitchFamily="34" charset="0"/>
              </a:rPr>
              <a:t>Andavert</a:t>
            </a:r>
            <a:r>
              <a:rPr lang="en-US" sz="2000" dirty="0">
                <a:latin typeface="Lato" panose="020F0502020204030203" pitchFamily="34" charset="0"/>
              </a:rPr>
              <a:t> has been a member of the board since 2018 but he was already serving our board as Board Chair for 9 years When world vision opened his office in Spain in 2003</a:t>
            </a:r>
          </a:p>
          <a:p>
            <a:r>
              <a:rPr lang="en-US" sz="2000" dirty="0">
                <a:latin typeface="Lato" panose="020F0502020204030203" pitchFamily="34" charset="0"/>
              </a:rPr>
              <a:t>He was general director of the Spanish Bible Society since 1986. Married to </a:t>
            </a:r>
            <a:r>
              <a:rPr lang="en-US" sz="2000" dirty="0" err="1">
                <a:latin typeface="Lato" panose="020F0502020204030203" pitchFamily="34" charset="0"/>
              </a:rPr>
              <a:t>Dámaris</a:t>
            </a:r>
            <a:r>
              <a:rPr lang="en-US" sz="2000" dirty="0">
                <a:latin typeface="Lato" panose="020F0502020204030203" pitchFamily="34" charset="0"/>
              </a:rPr>
              <a:t> Rodrigo. They have four children: Joshua, Eunice, Samuel and Mark. He resides in Madrid. He is a Baptist pastor UEBE (</a:t>
            </a:r>
            <a:r>
              <a:rPr lang="en-US" sz="2000" dirty="0" err="1">
                <a:latin typeface="Lato" panose="020F0502020204030203" pitchFamily="34" charset="0"/>
              </a:rPr>
              <a:t>Evangélica</a:t>
            </a:r>
            <a:r>
              <a:rPr lang="en-US" sz="2000" dirty="0">
                <a:latin typeface="Lato" panose="020F0502020204030203" pitchFamily="34" charset="0"/>
              </a:rPr>
              <a:t> Baptist Union of Spain) and member of the First Evangelical Baptist Church of Madrid</a:t>
            </a:r>
          </a:p>
          <a:p>
            <a:r>
              <a:rPr lang="en-US" sz="2000" dirty="0">
                <a:latin typeface="Lato" panose="020F0502020204030203" pitchFamily="34" charset="0"/>
              </a:rPr>
              <a:t>He is the Committee Chair of the Faith and Development Committee.</a:t>
            </a:r>
          </a:p>
          <a:p>
            <a:pPr>
              <a:lnSpc>
                <a:spcPct val="107000"/>
              </a:lnSpc>
              <a:spcAft>
                <a:spcPts val="800"/>
              </a:spcAft>
            </a:pPr>
            <a:r>
              <a:rPr lang="es-ES" sz="2000" u="sng" kern="100" dirty="0">
                <a:solidFill>
                  <a:srgbClr val="0563C1"/>
                </a:solidFill>
                <a:effectLst/>
                <a:latin typeface="Lato" panose="020F0502020204030203" pitchFamily="34" charset="0"/>
                <a:ea typeface="Calibri" panose="020F0502020204030204" pitchFamily="34" charset="0"/>
                <a:cs typeface="Times New Roman" panose="02020603050405020304" pitchFamily="18" charset="0"/>
                <a:hlinkClick r:id="rId2"/>
              </a:rPr>
              <a:t>https://www.linkedin.com/in/jos%C3%A9-luis-andavert-escriche-616b3615b/</a:t>
            </a:r>
            <a:endParaRPr lang="es-ES" sz="2000" kern="100" dirty="0">
              <a:effectLst/>
              <a:latin typeface="Lato" panose="020F0502020204030203" pitchFamily="34" charset="0"/>
              <a:ea typeface="Calibri" panose="020F0502020204030204" pitchFamily="34" charset="0"/>
              <a:cs typeface="Times New Roman" panose="02020603050405020304" pitchFamily="18" charset="0"/>
            </a:endParaRPr>
          </a:p>
          <a:p>
            <a:pPr marL="0" indent="0">
              <a:buNone/>
            </a:pPr>
            <a:endParaRPr lang="es-ES" sz="1400" dirty="0">
              <a:latin typeface="Lato" panose="020F0502020204030203" pitchFamily="34" charset="0"/>
            </a:endParaRPr>
          </a:p>
        </p:txBody>
      </p:sp>
      <p:pic>
        <p:nvPicPr>
          <p:cNvPr id="4" name="Imagen 3" descr="Hombre con barba y bigote&#10;&#10;Descripción generada automáticamente con confianza media">
            <a:extLst>
              <a:ext uri="{FF2B5EF4-FFF2-40B4-BE49-F238E27FC236}">
                <a16:creationId xmlns:a16="http://schemas.microsoft.com/office/drawing/2014/main" id="{1D77A5A2-9512-37B8-A0C5-25FDC7A60A83}"/>
              </a:ext>
            </a:extLst>
          </p:cNvPr>
          <p:cNvPicPr>
            <a:picLocks noChangeAspect="1"/>
          </p:cNvPicPr>
          <p:nvPr/>
        </p:nvPicPr>
        <p:blipFill rotWithShape="1">
          <a:blip r:embed="rId3"/>
          <a:srcRect l="4221" r="3221"/>
          <a:stretch/>
        </p:blipFill>
        <p:spPr>
          <a:xfrm>
            <a:off x="5911532" y="2484255"/>
            <a:ext cx="5150277" cy="3714244"/>
          </a:xfrm>
          <a:prstGeom prst="rect">
            <a:avLst/>
          </a:prstGeom>
        </p:spPr>
      </p:pic>
      <p:sp>
        <p:nvSpPr>
          <p:cNvPr id="2098" name="Rectangle 209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6196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1CA2E2AA-A2E8-D7DD-DF14-79EC32D04D06}"/>
              </a:ext>
            </a:extLst>
          </p:cNvPr>
          <p:cNvSpPr>
            <a:spLocks noGrp="1"/>
          </p:cNvSpPr>
          <p:nvPr>
            <p:ph type="title"/>
          </p:nvPr>
        </p:nvSpPr>
        <p:spPr>
          <a:xfrm>
            <a:off x="838201" y="365125"/>
            <a:ext cx="5393360" cy="1325563"/>
          </a:xfrm>
        </p:spPr>
        <p:txBody>
          <a:bodyPr vert="horz" lIns="91440" tIns="45720" rIns="91440" bIns="45720" rtlCol="0" anchor="ctr">
            <a:normAutofit/>
          </a:bodyPr>
          <a:lstStyle/>
          <a:p>
            <a:r>
              <a:rPr lang="en-US" sz="4400" dirty="0"/>
              <a:t>Carolina Bueno</a:t>
            </a:r>
          </a:p>
        </p:txBody>
      </p:sp>
      <p:sp>
        <p:nvSpPr>
          <p:cNvPr id="5131" name="Freeform: Shape 5130">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93A0019B-AA13-E887-4CF1-E9BB1E6652D9}"/>
              </a:ext>
            </a:extLst>
          </p:cNvPr>
          <p:cNvSpPr>
            <a:spLocks noGrp="1"/>
          </p:cNvSpPr>
          <p:nvPr>
            <p:ph idx="1"/>
          </p:nvPr>
        </p:nvSpPr>
        <p:spPr>
          <a:xfrm>
            <a:off x="838200" y="1825625"/>
            <a:ext cx="5393361" cy="4351338"/>
          </a:xfrm>
        </p:spPr>
        <p:txBody>
          <a:bodyPr vert="horz" lIns="91440" tIns="45720" rIns="91440" bIns="45720" rtlCol="0">
            <a:normAutofit lnSpcReduction="10000"/>
          </a:bodyPr>
          <a:lstStyle/>
          <a:p>
            <a:r>
              <a:rPr lang="en-US" sz="2000" dirty="0">
                <a:latin typeface="Lato" panose="020F0502020204030203" pitchFamily="34" charset="0"/>
              </a:rPr>
              <a:t>Carolina Bueno has been a member of the Board of World Vision Spain since September .</a:t>
            </a:r>
          </a:p>
          <a:p>
            <a:r>
              <a:rPr lang="en-US" sz="2000" dirty="0">
                <a:latin typeface="Lato" panose="020F0502020204030203" pitchFamily="34" charset="0"/>
              </a:rPr>
              <a:t>Lawyer. Since 2002 she has served the Churches Evangelicals in FEREDE with vocation and dedication. Her desire is continue putting all her training and experience to the service of the evangelical people and religious freedom in our country.</a:t>
            </a:r>
          </a:p>
          <a:p>
            <a:r>
              <a:rPr lang="en-US" sz="2000" dirty="0">
                <a:latin typeface="Lato" panose="020F0502020204030203" pitchFamily="34" charset="0"/>
              </a:rPr>
              <a:t>She is the Committee Chair of the Governance, Development and Nominees Committee.</a:t>
            </a:r>
          </a:p>
          <a:p>
            <a:pPr>
              <a:lnSpc>
                <a:spcPct val="107000"/>
              </a:lnSpc>
              <a:spcAft>
                <a:spcPts val="800"/>
              </a:spcAft>
            </a:pPr>
            <a:r>
              <a:rPr lang="es-ES" sz="2000" u="sng" kern="100" dirty="0">
                <a:solidFill>
                  <a:srgbClr val="0563C1"/>
                </a:solidFill>
                <a:effectLst/>
                <a:latin typeface="Lato" panose="020F0502020204030203" pitchFamily="34" charset="0"/>
                <a:ea typeface="Calibri" panose="020F0502020204030204" pitchFamily="34" charset="0"/>
                <a:cs typeface="Times New Roman" panose="02020603050405020304" pitchFamily="18" charset="0"/>
                <a:hlinkClick r:id="rId2"/>
              </a:rPr>
              <a:t>https://www.linkedin.com/in/carolina-bueno-calvo-222a35199/</a:t>
            </a:r>
            <a:endParaRPr lang="es-ES" sz="2000" kern="100" dirty="0">
              <a:effectLst/>
              <a:latin typeface="Lato" panose="020F0502020204030203" pitchFamily="34" charset="0"/>
              <a:ea typeface="Calibri" panose="020F0502020204030204" pitchFamily="34" charset="0"/>
              <a:cs typeface="Times New Roman" panose="02020603050405020304" pitchFamily="18" charset="0"/>
            </a:endParaRPr>
          </a:p>
          <a:p>
            <a:endParaRPr lang="en-US" sz="1500" dirty="0"/>
          </a:p>
        </p:txBody>
      </p:sp>
      <p:sp>
        <p:nvSpPr>
          <p:cNvPr id="5133" name="Oval 5132">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5" name="Freeform: Shape 5134">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5124" name="Picture 4" descr="Carolina Bueno, Vocal">
            <a:extLst>
              <a:ext uri="{FF2B5EF4-FFF2-40B4-BE49-F238E27FC236}">
                <a16:creationId xmlns:a16="http://schemas.microsoft.com/office/drawing/2014/main" id="{5CFF2727-66FE-274E-B73F-E504F32518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 b="5"/>
          <a:stretch/>
        </p:blipFill>
        <p:spPr bwMode="auto">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5137" name="Freeform: Shape 5136">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5139" name="Straight Connector 5138">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141" name="Freeform: Shape 5140">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43" name="Freeform: Shape 5142">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679572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8" name="Rectangle 308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CA2E2AA-A2E8-D7DD-DF14-79EC32D04D06}"/>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s-ES" sz="4400" dirty="0">
                <a:latin typeface="Lato" panose="020F0502020204030203" pitchFamily="34" charset="0"/>
              </a:rPr>
              <a:t>Marisa de Landecho</a:t>
            </a:r>
            <a:endParaRPr lang="en-US" sz="4400" dirty="0"/>
          </a:p>
        </p:txBody>
      </p:sp>
      <p:sp>
        <p:nvSpPr>
          <p:cNvPr id="3" name="Marcador de contenido 2">
            <a:extLst>
              <a:ext uri="{FF2B5EF4-FFF2-40B4-BE49-F238E27FC236}">
                <a16:creationId xmlns:a16="http://schemas.microsoft.com/office/drawing/2014/main" id="{93A0019B-AA13-E887-4CF1-E9BB1E6652D9}"/>
              </a:ext>
            </a:extLst>
          </p:cNvPr>
          <p:cNvSpPr>
            <a:spLocks noGrp="1"/>
          </p:cNvSpPr>
          <p:nvPr>
            <p:ph idx="1"/>
          </p:nvPr>
        </p:nvSpPr>
        <p:spPr>
          <a:xfrm>
            <a:off x="838200" y="1635760"/>
            <a:ext cx="5654040" cy="4857115"/>
          </a:xfrm>
        </p:spPr>
        <p:txBody>
          <a:bodyPr vert="horz" lIns="91440" tIns="45720" rIns="91440" bIns="45720" rtlCol="0">
            <a:normAutofit lnSpcReduction="10000"/>
          </a:bodyPr>
          <a:lstStyle/>
          <a:p>
            <a:r>
              <a:rPr lang="en-US" sz="1600" dirty="0">
                <a:latin typeface="Lato" panose="020F0502020204030203" pitchFamily="34" charset="0"/>
              </a:rPr>
              <a:t>Marisa de </a:t>
            </a:r>
            <a:r>
              <a:rPr lang="en-US" sz="1600" dirty="0" err="1">
                <a:latin typeface="Lato" panose="020F0502020204030203" pitchFamily="34" charset="0"/>
              </a:rPr>
              <a:t>Landecgo</a:t>
            </a:r>
            <a:r>
              <a:rPr lang="en-US" sz="1600" dirty="0">
                <a:latin typeface="Lato" panose="020F0502020204030203" pitchFamily="34" charset="0"/>
              </a:rPr>
              <a:t> has been a member of the Board of World Vision Spain since September 2022.</a:t>
            </a:r>
            <a:endParaRPr lang="es-ES" sz="1600" b="0" i="0" u="none" strike="noStrike" baseline="0" dirty="0">
              <a:solidFill>
                <a:srgbClr val="000000"/>
              </a:solidFill>
              <a:latin typeface="Lato" panose="020F0502020204030203" pitchFamily="34" charset="0"/>
            </a:endParaRPr>
          </a:p>
          <a:p>
            <a:r>
              <a:rPr lang="en-US" sz="1600" b="0" i="0" u="none" strike="noStrike" baseline="0" dirty="0">
                <a:solidFill>
                  <a:srgbClr val="000000"/>
                </a:solidFill>
                <a:latin typeface="Lato" panose="020F0502020204030203" pitchFamily="34" charset="0"/>
              </a:rPr>
              <a:t> </a:t>
            </a:r>
            <a:r>
              <a:rPr lang="en-US" sz="1600" b="0" i="0" u="none" strike="noStrike" baseline="0" dirty="0">
                <a:solidFill>
                  <a:srgbClr val="000001"/>
                </a:solidFill>
                <a:latin typeface="Lato" panose="020F0502020204030203" pitchFamily="34" charset="0"/>
              </a:rPr>
              <a:t>Talented Senior Executive with 30 years of hands-on experience and proven track record of success. Provides proactive leadership, oriented to drive and deliver financial and business profitable growth. Skilled in fostering teamwork, and in motivating teams to perform with excellence and passion. Business leader with broad experience in large multinationals, with local and European roles. Combines strategic and tactical financial expertise with recognized expertise in: Business Development, Expansion and greenfield, Profitability and Cost Management, Financial Planning, Forecasting and Analysis, Accounting, Control and Financial Operations, Acquisitions and integration, System implementation and change management and team and Organizational Leadership. </a:t>
            </a:r>
          </a:p>
          <a:p>
            <a:r>
              <a:rPr lang="en-US" sz="1600" dirty="0">
                <a:latin typeface="Lato" panose="020F0502020204030203" pitchFamily="34" charset="0"/>
              </a:rPr>
              <a:t>Se is the Committee Chair of Audit and Risk Committee and a member of the Governance, Development and Nominees Committee.</a:t>
            </a:r>
          </a:p>
          <a:p>
            <a:pPr>
              <a:lnSpc>
                <a:spcPct val="107000"/>
              </a:lnSpc>
              <a:spcAft>
                <a:spcPts val="800"/>
              </a:spcAft>
            </a:pPr>
            <a:r>
              <a:rPr lang="es-ES" sz="1600" u="sng" kern="100" dirty="0">
                <a:solidFill>
                  <a:srgbClr val="0563C1"/>
                </a:solidFill>
                <a:effectLst/>
                <a:latin typeface="Lato" panose="020F0502020204030203" pitchFamily="34" charset="0"/>
                <a:ea typeface="Calibri" panose="020F0502020204030204" pitchFamily="34" charset="0"/>
                <a:cs typeface="Times New Roman" panose="02020603050405020304" pitchFamily="18" charset="0"/>
                <a:hlinkClick r:id="rId2"/>
              </a:rPr>
              <a:t>https://www.linkedin.com/in/maria-luisa-landecho-soria-19336713/</a:t>
            </a:r>
            <a:endParaRPr lang="es-ES" sz="1600" kern="100" dirty="0">
              <a:effectLst/>
              <a:latin typeface="Lato" panose="020F0502020204030203" pitchFamily="34" charset="0"/>
              <a:ea typeface="Calibri" panose="020F0502020204030204" pitchFamily="34" charset="0"/>
              <a:cs typeface="Times New Roman" panose="02020603050405020304" pitchFamily="18" charset="0"/>
            </a:endParaRPr>
          </a:p>
          <a:p>
            <a:endParaRPr lang="en-US" sz="1400" dirty="0"/>
          </a:p>
        </p:txBody>
      </p:sp>
      <p:pic>
        <p:nvPicPr>
          <p:cNvPr id="4" name="Picture 2" descr="María Luisa de Landecho, Vocal">
            <a:extLst>
              <a:ext uri="{FF2B5EF4-FFF2-40B4-BE49-F238E27FC236}">
                <a16:creationId xmlns:a16="http://schemas.microsoft.com/office/drawing/2014/main" id="{EA64AD5A-EC55-F4B3-F928-E642300304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82" r="20481"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441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AE1520AD-CDDF-10C8-BA40-E1BC50DE8D00}"/>
              </a:ext>
            </a:extLst>
          </p:cNvPr>
          <p:cNvSpPr>
            <a:spLocks noGrp="1"/>
          </p:cNvSpPr>
          <p:nvPr>
            <p:ph type="title"/>
          </p:nvPr>
        </p:nvSpPr>
        <p:spPr>
          <a:xfrm>
            <a:off x="838200" y="365125"/>
            <a:ext cx="5387502" cy="1325563"/>
          </a:xfrm>
        </p:spPr>
        <p:txBody>
          <a:bodyPr>
            <a:normAutofit fontScale="90000"/>
          </a:bodyPr>
          <a:lstStyle/>
          <a:p>
            <a:pPr algn="l" fontAlgn="ctr"/>
            <a:r>
              <a:rPr lang="es-ES" i="0" u="sng" dirty="0">
                <a:effectLst/>
                <a:latin typeface="Lato" panose="020F0502020204030203" pitchFamily="34" charset="0"/>
                <a:hlinkClick r:id="rId2">
                  <a:extLst>
                    <a:ext uri="{A12FA001-AC4F-418D-AE19-62706E023703}">
                      <ahyp:hlinkClr xmlns:ahyp="http://schemas.microsoft.com/office/drawing/2018/hyperlinkcolor" val="tx"/>
                    </a:ext>
                  </a:extLst>
                </a:hlinkClick>
              </a:rPr>
              <a:t>Jane Oma </a:t>
            </a:r>
            <a:r>
              <a:rPr lang="es-ES" i="0" u="sng" dirty="0" err="1">
                <a:effectLst/>
                <a:latin typeface="Lato" panose="020F0502020204030203" pitchFamily="34" charset="0"/>
                <a:hlinkClick r:id="rId2">
                  <a:extLst>
                    <a:ext uri="{A12FA001-AC4F-418D-AE19-62706E023703}">
                      <ahyp:hlinkClr xmlns:ahyp="http://schemas.microsoft.com/office/drawing/2018/hyperlinkcolor" val="tx"/>
                    </a:ext>
                  </a:extLst>
                </a:hlinkClick>
              </a:rPr>
              <a:t>Onyemenam</a:t>
            </a:r>
            <a:r>
              <a:rPr lang="es-ES" i="0" u="sng" dirty="0">
                <a:effectLst/>
                <a:latin typeface="Lato" panose="020F0502020204030203" pitchFamily="34" charset="0"/>
                <a:hlinkClick r:id="rId2">
                  <a:extLst>
                    <a:ext uri="{A12FA001-AC4F-418D-AE19-62706E023703}">
                      <ahyp:hlinkClr xmlns:ahyp="http://schemas.microsoft.com/office/drawing/2018/hyperlinkcolor" val="tx"/>
                    </a:ext>
                  </a:extLst>
                </a:hlinkClick>
              </a:rPr>
              <a:t> </a:t>
            </a:r>
            <a:r>
              <a:rPr lang="es-ES" i="0" u="sng" dirty="0" err="1">
                <a:effectLst/>
                <a:latin typeface="Lato" panose="020F0502020204030203" pitchFamily="34" charset="0"/>
                <a:hlinkClick r:id="rId2">
                  <a:extLst>
                    <a:ext uri="{A12FA001-AC4F-418D-AE19-62706E023703}">
                      <ahyp:hlinkClr xmlns:ahyp="http://schemas.microsoft.com/office/drawing/2018/hyperlinkcolor" val="tx"/>
                    </a:ext>
                  </a:extLst>
                </a:hlinkClick>
              </a:rPr>
              <a:t>Okoye</a:t>
            </a:r>
            <a:br>
              <a:rPr lang="es-ES" b="1" i="0" dirty="0">
                <a:effectLst/>
                <a:latin typeface="-apple-system"/>
              </a:rPr>
            </a:br>
            <a:r>
              <a:rPr lang="es-ES" b="0" i="0" dirty="0">
                <a:effectLst/>
                <a:latin typeface="-apple-system"/>
              </a:rPr>
              <a:t> </a:t>
            </a:r>
            <a:endParaRPr lang="es-ES" dirty="0">
              <a:latin typeface="Lato" panose="020F0502020204030203" pitchFamily="34" charset="0"/>
            </a:endParaRPr>
          </a:p>
        </p:txBody>
      </p:sp>
      <p:sp>
        <p:nvSpPr>
          <p:cNvPr id="3" name="Marcador de contenido 2">
            <a:extLst>
              <a:ext uri="{FF2B5EF4-FFF2-40B4-BE49-F238E27FC236}">
                <a16:creationId xmlns:a16="http://schemas.microsoft.com/office/drawing/2014/main" id="{E729A20F-12AA-D528-311D-0C4D70A2A630}"/>
              </a:ext>
            </a:extLst>
          </p:cNvPr>
          <p:cNvSpPr>
            <a:spLocks noGrp="1"/>
          </p:cNvSpPr>
          <p:nvPr>
            <p:ph idx="1"/>
          </p:nvPr>
        </p:nvSpPr>
        <p:spPr>
          <a:xfrm>
            <a:off x="838200" y="1825625"/>
            <a:ext cx="5387502" cy="4351338"/>
          </a:xfrm>
        </p:spPr>
        <p:txBody>
          <a:bodyPr>
            <a:normAutofit fontScale="92500" lnSpcReduction="10000"/>
          </a:bodyPr>
          <a:lstStyle/>
          <a:p>
            <a:r>
              <a:rPr lang="en-US" sz="1800" dirty="0">
                <a:latin typeface="Lato" panose="020F0502020204030203" pitchFamily="34" charset="0"/>
              </a:rPr>
              <a:t>Jane joined the board January 2023. </a:t>
            </a:r>
          </a:p>
          <a:p>
            <a:r>
              <a:rPr lang="en-US" sz="1800" dirty="0">
                <a:latin typeface="Lato" panose="020F0502020204030203" pitchFamily="34" charset="0"/>
              </a:rPr>
              <a:t>She is a Management Consultant with experience in People and Organizations and Organizational Culture.</a:t>
            </a:r>
          </a:p>
          <a:p>
            <a:r>
              <a:rPr lang="en-US" sz="1800" dirty="0">
                <a:latin typeface="Lato" panose="020F0502020204030203" pitchFamily="34" charset="0"/>
              </a:rPr>
              <a:t>With strong business and leadership skills, she is passionate about Africa and Africans, and in 2014 she founded Upside Africa. Upside Africa is a non-governmental and non-profit organization whose main objective is to inspire, support and promote African professionals and entrepreneurs (women and youth) in the diaspora and in Africa.</a:t>
            </a:r>
          </a:p>
          <a:p>
            <a:r>
              <a:rPr lang="en-US" sz="1800" dirty="0">
                <a:latin typeface="Lato" panose="020F0502020204030203" pitchFamily="34" charset="0"/>
              </a:rPr>
              <a:t>She also runs a Mentoring Academy known as The Mother Eagle Mentoring Academy, again focusing on women and youth. </a:t>
            </a:r>
          </a:p>
          <a:p>
            <a:r>
              <a:rPr lang="en-US" sz="1800" dirty="0">
                <a:latin typeface="Lato" panose="020F0502020204030203" pitchFamily="34" charset="0"/>
              </a:rPr>
              <a:t>She is a member of the CGDN </a:t>
            </a:r>
          </a:p>
          <a:p>
            <a:r>
              <a:rPr lang="es-E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https://www.linkedin.com/in/jane-oma-onyemenam/</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S" sz="1800" dirty="0">
              <a:latin typeface="Lato" panose="020F0502020204030203" pitchFamily="34" charset="0"/>
            </a:endParaRPr>
          </a:p>
        </p:txBody>
      </p:sp>
      <p:pic>
        <p:nvPicPr>
          <p:cNvPr id="7170" name="Picture 2" descr="Profile photo of Jane Oma Onyemenam Okoye">
            <a:extLst>
              <a:ext uri="{FF2B5EF4-FFF2-40B4-BE49-F238E27FC236}">
                <a16:creationId xmlns:a16="http://schemas.microsoft.com/office/drawing/2014/main" id="{5B41D8CD-D01C-13FE-A0F4-46003DFD68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147"/>
          <a:stretch/>
        </p:blipFill>
        <p:spPr bwMode="auto">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7177"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179"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070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1037</Words>
  <Application>Microsoft Office PowerPoint</Application>
  <PresentationFormat>Panorámica</PresentationFormat>
  <Paragraphs>49</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-apple-system</vt:lpstr>
      <vt:lpstr>Arial</vt:lpstr>
      <vt:lpstr>Calibri</vt:lpstr>
      <vt:lpstr>Calibri Light</vt:lpstr>
      <vt:lpstr>Lato</vt:lpstr>
      <vt:lpstr>Tema de Office</vt:lpstr>
      <vt:lpstr>  Meet the  Board of Directors </vt:lpstr>
      <vt:lpstr>Ramón Taix Board Chair</vt:lpstr>
      <vt:lpstr>Marisa Muñoz-Caballero Board ViceChair</vt:lpstr>
      <vt:lpstr>Esteban García Secretary of the Board</vt:lpstr>
      <vt:lpstr>Alberto Pastor </vt:lpstr>
      <vt:lpstr>Jose Luis Andavert</vt:lpstr>
      <vt:lpstr>Carolina Bueno</vt:lpstr>
      <vt:lpstr>Marisa de Landecho</vt:lpstr>
      <vt:lpstr>Jane Oma Onyemenam Okoye  </vt:lpstr>
      <vt:lpstr>Lara  Villar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Meet the  Board of Directors </dc:title>
  <dc:creator>Leticia De La Rica</dc:creator>
  <cp:lastModifiedBy>Leticia De La Rica</cp:lastModifiedBy>
  <cp:revision>1</cp:revision>
  <dcterms:created xsi:type="dcterms:W3CDTF">2023-10-16T18:59:45Z</dcterms:created>
  <dcterms:modified xsi:type="dcterms:W3CDTF">2023-10-16T21:23:19Z</dcterms:modified>
</cp:coreProperties>
</file>